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2" r:id="rId7"/>
    <p:sldId id="261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64" r:id="rId20"/>
    <p:sldId id="26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13591-73B0-4C40-A655-5EEE0B1EF651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7C88-FCF3-43CC-9EE2-2A2FBFBA7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13591-73B0-4C40-A655-5EEE0B1EF651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7C88-FCF3-43CC-9EE2-2A2FBFBA7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13591-73B0-4C40-A655-5EEE0B1EF651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7C88-FCF3-43CC-9EE2-2A2FBFBA7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13591-73B0-4C40-A655-5EEE0B1EF651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7C88-FCF3-43CC-9EE2-2A2FBFBA7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13591-73B0-4C40-A655-5EEE0B1EF651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7C88-FCF3-43CC-9EE2-2A2FBFBA7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13591-73B0-4C40-A655-5EEE0B1EF651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7C88-FCF3-43CC-9EE2-2A2FBFBA7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13591-73B0-4C40-A655-5EEE0B1EF651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7C88-FCF3-43CC-9EE2-2A2FBFBA7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13591-73B0-4C40-A655-5EEE0B1EF651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7C88-FCF3-43CC-9EE2-2A2FBFBA7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13591-73B0-4C40-A655-5EEE0B1EF651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7C88-FCF3-43CC-9EE2-2A2FBFBA7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13591-73B0-4C40-A655-5EEE0B1EF651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7C88-FCF3-43CC-9EE2-2A2FBFBA7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13591-73B0-4C40-A655-5EEE0B1EF651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7C88-FCF3-43CC-9EE2-2A2FBFBA7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13591-73B0-4C40-A655-5EEE0B1EF651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27C88-FCF3-43CC-9EE2-2A2FBFBA7F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Energy Crisis and Camp David Accords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Domestic Challenges: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6952" y="1600200"/>
            <a:ext cx="4249847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Carter faced two major domestic problems: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1.) The Energy Crisis- the United States was still paying high prices to buy oil from overseas.  Also, many Americans began to fear for their safety with nuclear power.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2.) The Economy- high unemployment and high inflation; this was also known as </a:t>
            </a:r>
            <a:r>
              <a:rPr lang="en-US" b="1" dirty="0" smtClean="0"/>
              <a:t>stagflation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44755" y="1417638"/>
            <a:ext cx="4581707" cy="303538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Mile Island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7638"/>
            <a:ext cx="4501718" cy="544036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This was a nuclear power plant located on Three Mile Island, Pennsylvania.</a:t>
            </a:r>
          </a:p>
          <a:p>
            <a:r>
              <a:rPr lang="en-US" dirty="0" smtClean="0"/>
              <a:t>A nuclear power plant makes energy in order to produce electricity and other forms of energy.</a:t>
            </a:r>
          </a:p>
          <a:p>
            <a:r>
              <a:rPr lang="en-US" dirty="0" smtClean="0"/>
              <a:t>In March 1979, the reactor core overheated and almost released deadly radiation into the air.  If it had happened, it would be like a nuclear weapon going off.</a:t>
            </a:r>
          </a:p>
          <a:p>
            <a:r>
              <a:rPr lang="en-US" dirty="0" smtClean="0"/>
              <a:t>After this, people began to ask questions about the safety of nuclear power.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1718" y="1417638"/>
            <a:ext cx="4631083" cy="348152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Carter’s Foreign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6666" y="1600200"/>
            <a:ext cx="4860134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Carter did not believe in Nixon’s “</a:t>
            </a:r>
            <a:r>
              <a:rPr lang="en-US" dirty="0" err="1" smtClean="0"/>
              <a:t>realpolitik</a:t>
            </a:r>
            <a:r>
              <a:rPr lang="en-US" dirty="0" smtClean="0"/>
              <a:t>” strategy.  He thought that the US should be fair and not forceful with the rest of the world.  </a:t>
            </a:r>
          </a:p>
          <a:p>
            <a:r>
              <a:rPr lang="en-US" dirty="0" smtClean="0"/>
              <a:t>He condemned foreign governments that tortured or jailed citizens unfairly.</a:t>
            </a:r>
          </a:p>
          <a:p>
            <a:r>
              <a:rPr lang="en-US" dirty="0" smtClean="0"/>
              <a:t>He insisted that all governments should protect citizens’ human rights.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767" y="1417638"/>
            <a:ext cx="3751899" cy="375189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Carter &amp; The Middle East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4787972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President Carter became involved in the Middle East in effort to promote peace.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 September 1978, he brought together Egyptian President Anwar Sadat and Israeli prime minister </a:t>
            </a:r>
            <a:r>
              <a:rPr lang="en-US" dirty="0" err="1" smtClean="0"/>
              <a:t>Menachem</a:t>
            </a:r>
            <a:r>
              <a:rPr lang="en-US" dirty="0" smtClean="0"/>
              <a:t> Begin for peace talks as the two countries had been at war.  They met at Camp David, the US presidential retreat.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8432" y="1369126"/>
            <a:ext cx="4415567" cy="475703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 David Accords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1091" y="1600200"/>
            <a:ext cx="5102909" cy="525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three men met for two weeks and set up a series of peace agreements known as the Camp David Accords.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This marked the first time that an Arab nation established peaceful relations with Israel.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Sadat said that the “barrier of distrust” between Israel and Egypt was broken down, as the two countries agreed to peace.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Many historians say that the Camp David Accords were President Carter’s greatest achievement.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17638"/>
            <a:ext cx="4107255" cy="346549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Iran Hostage Crisis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7638"/>
            <a:ext cx="4408604" cy="52578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Background:</a:t>
            </a:r>
          </a:p>
          <a:p>
            <a:r>
              <a:rPr lang="en-US" dirty="0" smtClean="0"/>
              <a:t>In the 1950s, the United States helped bring the shah of Iran to power.</a:t>
            </a:r>
          </a:p>
          <a:p>
            <a:r>
              <a:rPr lang="en-US" dirty="0" smtClean="0"/>
              <a:t>Over the next 20 years, he had supported US interests in the region.</a:t>
            </a:r>
          </a:p>
          <a:p>
            <a:r>
              <a:rPr lang="en-US" dirty="0" smtClean="0"/>
              <a:t>In the late 1970s, Islamic fundamentalists began to challenge his power, and called for a strict return to Islamic teachings and to end cooperation with the United States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08604" y="1678317"/>
            <a:ext cx="4635164" cy="260674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Iran Hostage Crisis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1090" y="1600200"/>
            <a:ext cx="4645709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 February 1979, followers of the religious leader Ayatollah Khomeini overthrew the shah and set up a dictatorship under him.  </a:t>
            </a:r>
          </a:p>
          <a:p>
            <a:r>
              <a:rPr lang="en-US" dirty="0" smtClean="0"/>
              <a:t>This new government did not like the US.</a:t>
            </a:r>
          </a:p>
          <a:p>
            <a:r>
              <a:rPr lang="en-US" dirty="0" smtClean="0"/>
              <a:t>In October US officials allowed the shah into the country for medical treatment.  This angered the Iranians.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0200"/>
            <a:ext cx="3276777" cy="430662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Iran Hostage Crisis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7638"/>
            <a:ext cx="4919926" cy="544036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response to the US’s treatment towards the shah, Iranian revolutionaries staged massive protests. </a:t>
            </a:r>
          </a:p>
          <a:p>
            <a:r>
              <a:rPr lang="en-US" dirty="0" smtClean="0"/>
              <a:t>They also attacked the US embassy in Tehran, the capital of Iran.  </a:t>
            </a:r>
          </a:p>
          <a:p>
            <a:r>
              <a:rPr lang="en-US" dirty="0" smtClean="0"/>
              <a:t>On November 4</a:t>
            </a:r>
            <a:r>
              <a:rPr lang="en-US" baseline="30000" dirty="0" smtClean="0"/>
              <a:t>th</a:t>
            </a:r>
            <a:r>
              <a:rPr lang="en-US" dirty="0" smtClean="0"/>
              <a:t>, they seized 54 American hostages whom they abused and tortured.    One was released, but 53 were still kept in captivity.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35915" y="1417638"/>
            <a:ext cx="4548132" cy="341523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Iran Hostage Crisis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1990" y="1600200"/>
            <a:ext cx="4272010" cy="5257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The Iran Hostage Crisis dragged on for months.  There was no solution in sight.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crisis horrified Americans and many saw it as evidence that our strength as a country was declining.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 April of 1980, a rescue attempt by the US military went wrong and many Americans blamed Carter.</a:t>
            </a:r>
          </a:p>
          <a:p>
            <a:pPr>
              <a:buNone/>
            </a:pPr>
            <a:r>
              <a:rPr lang="en-US" dirty="0" smtClean="0"/>
              <a:t>  </a:t>
            </a:r>
          </a:p>
          <a:p>
            <a:r>
              <a:rPr lang="en-US" dirty="0" smtClean="0"/>
              <a:t>On January 20, 1981, the day that the new president Ronald Reagan was inaugurated, the hostages (after 444 days) were finally released.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8049" y="1600200"/>
            <a:ext cx="4383941" cy="325507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President </a:t>
            </a:r>
            <a:r>
              <a:rPr lang="en-US" dirty="0" smtClean="0"/>
              <a:t>Carter/Nixon</a:t>
            </a:r>
            <a:r>
              <a:rPr lang="en-US" dirty="0" smtClean="0"/>
              <a:t> </a:t>
            </a:r>
            <a:r>
              <a:rPr lang="en-US" dirty="0" smtClean="0"/>
              <a:t>during this time.  Come up with ways to end the Energy Crisis.  They can be changes to domestic policy or foreign policy.  Come up with a list in your group for at least 5 things you could do. 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What is détente?  Why is it important?</a:t>
            </a:r>
            <a:endParaRPr lang="en-US" sz="5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Fold your paper in half.  On one side write how the Arab-Israeli tension led to the U.S. energy </a:t>
            </a:r>
            <a:r>
              <a:rPr lang="en-US" dirty="0" smtClean="0"/>
              <a:t>crisis, the resolution of the Iran Hostage crisis or the importance of the Camp David Accords </a:t>
            </a:r>
            <a:r>
              <a:rPr lang="en-US" dirty="0" smtClean="0"/>
              <a:t>and on the other side draw </a:t>
            </a:r>
            <a:r>
              <a:rPr lang="en-US" dirty="0" smtClean="0"/>
              <a:t>an </a:t>
            </a:r>
            <a:r>
              <a:rPr lang="en-US" dirty="0" smtClean="0"/>
              <a:t>image to demonstrate the same thing. 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the Middle East</a:t>
            </a:r>
            <a:endParaRPr lang="en-US" dirty="0"/>
          </a:p>
        </p:txBody>
      </p:sp>
      <p:pic>
        <p:nvPicPr>
          <p:cNvPr id="10242" name="Picture 2" descr="http://folbot.files.wordpress.com/2009/08/middle-east-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1" y="1"/>
            <a:ext cx="5791200" cy="68186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we get our oil?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Arab-Israeli Tensions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Why did the Arabs and Israelis not get along?</a:t>
            </a:r>
          </a:p>
          <a:p>
            <a:pPr>
              <a:buNone/>
            </a:pPr>
            <a:r>
              <a:rPr lang="en-US" dirty="0" smtClean="0"/>
              <a:t>-After the formation of Israel, many Arab countries still believed Israel should not exist. </a:t>
            </a:r>
          </a:p>
          <a:p>
            <a:pPr>
              <a:buNone/>
            </a:pPr>
            <a:r>
              <a:rPr lang="en-US" dirty="0" smtClean="0"/>
              <a:t>-They were also had lost land in the wars with Israel over the last 30 years.  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Energy Crisis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pgs 656-658.  Complete the notes and answer the questions on you Guided Notes sheet.  Raise your hand if you have any questions. 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standforless.com/blog/wp-content/uploads/2009/08/md-19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54355"/>
            <a:ext cx="8806905" cy="59226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geology.wisc.edu/courses/g115/nat_gas/images/sorry_no_g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8937971" cy="60331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Jimmy Carter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7638"/>
            <a:ext cx="5068374" cy="525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 Democrat from Georgia; he had served as governor there and ran for president against Gerald Ford, a republican.</a:t>
            </a:r>
          </a:p>
          <a:p>
            <a:r>
              <a:rPr lang="en-US" dirty="0" smtClean="0"/>
              <a:t>The two most important factors in his life were family and religion.  Both of these shaped his political career.</a:t>
            </a:r>
          </a:p>
          <a:p>
            <a:r>
              <a:rPr lang="en-US" dirty="0" smtClean="0"/>
              <a:t>His campaign focused on his personal character rather than political beliefs.  That is, people liked that he was straightforward and compassionate.  They were less concerned about his politics.</a:t>
            </a:r>
          </a:p>
          <a:p>
            <a:r>
              <a:rPr lang="en-US" dirty="0" smtClean="0"/>
              <a:t>He campaigned as a Washington “outsider”.  That is, he was not caught up in political issues and problems in DC.  People liked this. 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94747" y="1417638"/>
            <a:ext cx="3592053" cy="499295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2601</TotalTime>
  <Words>915</Words>
  <Application>Microsoft Office PowerPoint</Application>
  <PresentationFormat>On-screen Show (4:3)</PresentationFormat>
  <Paragraphs>68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Energy Crisis and Camp David Accords</vt:lpstr>
      <vt:lpstr>Warm-up</vt:lpstr>
      <vt:lpstr>Map of the Middle East</vt:lpstr>
      <vt:lpstr>Where do we get our oil? </vt:lpstr>
      <vt:lpstr>Arab-Israeli Tensions</vt:lpstr>
      <vt:lpstr>The Energy Crisis</vt:lpstr>
      <vt:lpstr>Slide 7</vt:lpstr>
      <vt:lpstr>Slide 8</vt:lpstr>
      <vt:lpstr>Jimmy Carter</vt:lpstr>
      <vt:lpstr>Domestic Challenges:</vt:lpstr>
      <vt:lpstr>Three Mile Island</vt:lpstr>
      <vt:lpstr>Carter’s Foreign Policy</vt:lpstr>
      <vt:lpstr>Carter &amp; The Middle East</vt:lpstr>
      <vt:lpstr>Camp David Accords</vt:lpstr>
      <vt:lpstr>The Iran Hostage Crisis</vt:lpstr>
      <vt:lpstr>The Iran Hostage Crisis</vt:lpstr>
      <vt:lpstr>The Iran Hostage Crisis</vt:lpstr>
      <vt:lpstr>The Iran Hostage Crisis</vt:lpstr>
      <vt:lpstr>Your turn</vt:lpstr>
      <vt:lpstr>Exit Slip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Crisis and Camp David Accords</dc:title>
  <dc:creator>Sejal</dc:creator>
  <cp:lastModifiedBy>Sejal</cp:lastModifiedBy>
  <cp:revision>14</cp:revision>
  <dcterms:created xsi:type="dcterms:W3CDTF">2010-04-18T15:36:46Z</dcterms:created>
  <dcterms:modified xsi:type="dcterms:W3CDTF">2011-01-06T14:05:54Z</dcterms:modified>
</cp:coreProperties>
</file>